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
  </p:handoutMasterIdLst>
  <p:sldIdLst>
    <p:sldId id="256" r:id="rId2"/>
    <p:sldId id="257" r:id="rId3"/>
    <p:sldId id="258" r:id="rId4"/>
    <p:sldId id="259" r:id="rId5"/>
    <p:sldId id="260" r:id="rId6"/>
    <p:sldId id="266"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605D4D2-097C-427D-834B-B635892C0DF2}" type="datetimeFigureOut">
              <a:rPr lang="en-US" smtClean="0"/>
              <a:t>4/20/2013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EF7E2C4-2417-4EE8-9E40-310614E3B32C}" type="slidenum">
              <a:rPr lang="en-US" smtClean="0"/>
              <a:t>‹#›</a:t>
            </a:fld>
            <a:endParaRPr lang="en-US"/>
          </a:p>
        </p:txBody>
      </p:sp>
    </p:spTree>
    <p:extLst>
      <p:ext uri="{BB962C8B-B14F-4D97-AF65-F5344CB8AC3E}">
        <p14:creationId xmlns:p14="http://schemas.microsoft.com/office/powerpoint/2010/main" val="36775572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B68AB3-E043-4EE1-B2BC-49F94B84C65C}" type="datetimeFigureOut">
              <a:rPr lang="en-US" smtClean="0"/>
              <a:t>4/20/2013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925727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68AB3-E043-4EE1-B2BC-49F94B84C65C}" type="datetimeFigureOut">
              <a:rPr lang="en-US" smtClean="0"/>
              <a:t>4/20/2013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3298732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68AB3-E043-4EE1-B2BC-49F94B84C65C}" type="datetimeFigureOut">
              <a:rPr lang="en-US" smtClean="0"/>
              <a:t>4/20/2013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165274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68AB3-E043-4EE1-B2BC-49F94B84C65C}" type="datetimeFigureOut">
              <a:rPr lang="en-US" smtClean="0"/>
              <a:t>4/20/2013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243737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68AB3-E043-4EE1-B2BC-49F94B84C65C}" type="datetimeFigureOut">
              <a:rPr lang="en-US" smtClean="0"/>
              <a:t>4/20/2013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3897714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B68AB3-E043-4EE1-B2BC-49F94B84C65C}" type="datetimeFigureOut">
              <a:rPr lang="en-US" smtClean="0"/>
              <a:t>4/20/2013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2390657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B68AB3-E043-4EE1-B2BC-49F94B84C65C}" type="datetimeFigureOut">
              <a:rPr lang="en-US" smtClean="0"/>
              <a:t>4/20/2013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965143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B68AB3-E043-4EE1-B2BC-49F94B84C65C}" type="datetimeFigureOut">
              <a:rPr lang="en-US" smtClean="0"/>
              <a:t>4/20/2013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4084873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B68AB3-E043-4EE1-B2BC-49F94B84C65C}" type="datetimeFigureOut">
              <a:rPr lang="en-US" smtClean="0"/>
              <a:t>4/20/2013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2584364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68AB3-E043-4EE1-B2BC-49F94B84C65C}" type="datetimeFigureOut">
              <a:rPr lang="en-US" smtClean="0"/>
              <a:t>4/20/2013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4246875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68AB3-E043-4EE1-B2BC-49F94B84C65C}" type="datetimeFigureOut">
              <a:rPr lang="en-US" smtClean="0"/>
              <a:t>4/20/2013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D7803F-9E66-472B-B3D9-1F2491CF9839}" type="slidenum">
              <a:rPr lang="en-US" smtClean="0"/>
              <a:t>‹#›</a:t>
            </a:fld>
            <a:endParaRPr lang="en-US"/>
          </a:p>
        </p:txBody>
      </p:sp>
    </p:spTree>
    <p:extLst>
      <p:ext uri="{BB962C8B-B14F-4D97-AF65-F5344CB8AC3E}">
        <p14:creationId xmlns:p14="http://schemas.microsoft.com/office/powerpoint/2010/main" val="715420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B68AB3-E043-4EE1-B2BC-49F94B84C65C}" type="datetimeFigureOut">
              <a:rPr lang="en-US" smtClean="0"/>
              <a:t>4/20/2013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D7803F-9E66-472B-B3D9-1F2491CF9839}" type="slidenum">
              <a:rPr lang="en-US" smtClean="0"/>
              <a:t>‹#›</a:t>
            </a:fld>
            <a:endParaRPr lang="en-US"/>
          </a:p>
        </p:txBody>
      </p:sp>
    </p:spTree>
    <p:extLst>
      <p:ext uri="{BB962C8B-B14F-4D97-AF65-F5344CB8AC3E}">
        <p14:creationId xmlns:p14="http://schemas.microsoft.com/office/powerpoint/2010/main" val="2237378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33600"/>
            <a:ext cx="7772400" cy="1470025"/>
          </a:xfrm>
        </p:spPr>
        <p:txBody>
          <a:bodyPr/>
          <a:lstStyle/>
          <a:p>
            <a:r>
              <a:rPr lang="en-US" dirty="0" smtClean="0"/>
              <a:t>Topic: Asthma</a:t>
            </a:r>
            <a:endParaRPr lang="en-US" dirty="0"/>
          </a:p>
        </p:txBody>
      </p:sp>
      <p:sp>
        <p:nvSpPr>
          <p:cNvPr id="3" name="Subtitle 2"/>
          <p:cNvSpPr>
            <a:spLocks noGrp="1"/>
          </p:cNvSpPr>
          <p:nvPr>
            <p:ph type="subTitle" idx="1"/>
          </p:nvPr>
        </p:nvSpPr>
        <p:spPr/>
        <p:txBody>
          <a:bodyPr/>
          <a:lstStyle/>
          <a:p>
            <a:r>
              <a:rPr lang="en-US" dirty="0" smtClean="0"/>
              <a:t>Name: </a:t>
            </a:r>
            <a:r>
              <a:rPr lang="en-US" dirty="0" err="1" smtClean="0"/>
              <a:t>Seymore</a:t>
            </a:r>
            <a:r>
              <a:rPr lang="en-US" dirty="0" smtClean="0"/>
              <a:t> </a:t>
            </a:r>
            <a:r>
              <a:rPr lang="en-US" dirty="0" err="1" smtClean="0"/>
              <a:t>D’Amore</a:t>
            </a:r>
            <a:endParaRPr lang="en-US" dirty="0"/>
          </a:p>
        </p:txBody>
      </p:sp>
    </p:spTree>
    <p:extLst>
      <p:ext uri="{BB962C8B-B14F-4D97-AF65-F5344CB8AC3E}">
        <p14:creationId xmlns:p14="http://schemas.microsoft.com/office/powerpoint/2010/main" val="3669003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a:t>
            </a:r>
            <a:br>
              <a:rPr lang="en-US" dirty="0" smtClean="0"/>
            </a:br>
            <a:r>
              <a:rPr lang="en-US" sz="2400" dirty="0" smtClean="0"/>
              <a:t>(explain why you chose this topic)</a:t>
            </a:r>
            <a:endParaRPr lang="en-US" dirty="0"/>
          </a:p>
        </p:txBody>
      </p:sp>
      <p:sp>
        <p:nvSpPr>
          <p:cNvPr id="3" name="Content Placeholder 2"/>
          <p:cNvSpPr>
            <a:spLocks noGrp="1"/>
          </p:cNvSpPr>
          <p:nvPr>
            <p:ph idx="1"/>
          </p:nvPr>
        </p:nvSpPr>
        <p:spPr/>
        <p:txBody>
          <a:bodyPr>
            <a:normAutofit/>
          </a:bodyPr>
          <a:lstStyle/>
          <a:p>
            <a:r>
              <a:rPr lang="en-US" dirty="0"/>
              <a:t>“Well, Annie, it looks like you have asthma,” our family physician informed me.   I could not believe what I was hearing. </a:t>
            </a:r>
            <a:endParaRPr lang="en-US" dirty="0" smtClean="0"/>
          </a:p>
          <a:p>
            <a:r>
              <a:rPr lang="en-US" dirty="0"/>
              <a:t>I’m in high school. Aren’t I too old to get asthma now? </a:t>
            </a:r>
            <a:endParaRPr lang="en-US" dirty="0" smtClean="0"/>
          </a:p>
          <a:p>
            <a:r>
              <a:rPr lang="en-US" dirty="0"/>
              <a:t>How can I stay on the softball team? </a:t>
            </a:r>
            <a:endParaRPr lang="en-US" dirty="0" smtClean="0"/>
          </a:p>
          <a:p>
            <a:r>
              <a:rPr lang="en-US" dirty="0"/>
              <a:t>I needed to know more about what might trigger an asthma episode. </a:t>
            </a:r>
            <a:endParaRPr lang="en-US" dirty="0"/>
          </a:p>
        </p:txBody>
      </p:sp>
    </p:spTree>
    <p:extLst>
      <p:ext uri="{BB962C8B-B14F-4D97-AF65-F5344CB8AC3E}">
        <p14:creationId xmlns:p14="http://schemas.microsoft.com/office/powerpoint/2010/main" val="18548767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Main </a:t>
            </a:r>
            <a:r>
              <a:rPr lang="en-US" dirty="0" smtClean="0"/>
              <a:t>Idea: What is Asthma?</a:t>
            </a:r>
            <a:endParaRPr lang="en-US" dirty="0"/>
          </a:p>
        </p:txBody>
      </p:sp>
      <p:sp>
        <p:nvSpPr>
          <p:cNvPr id="3" name="Content Placeholder 2"/>
          <p:cNvSpPr>
            <a:spLocks noGrp="1"/>
          </p:cNvSpPr>
          <p:nvPr>
            <p:ph idx="1"/>
          </p:nvPr>
        </p:nvSpPr>
        <p:spPr/>
        <p:txBody>
          <a:bodyPr>
            <a:normAutofit fontScale="70000" lnSpcReduction="20000"/>
          </a:bodyPr>
          <a:lstStyle/>
          <a:p>
            <a:r>
              <a:rPr lang="en-US" dirty="0"/>
              <a:t>I began my research by doing some background reading in the Encarta online encyclopedia.  That site provided a definition of the term asthma, information on how the lungs function, the causes of asthma attacks, and the diagnosis and treatment of the disease. </a:t>
            </a:r>
            <a:endParaRPr lang="en-US" dirty="0" smtClean="0"/>
          </a:p>
          <a:p>
            <a:r>
              <a:rPr lang="en-US" dirty="0"/>
              <a:t>Dr. Anders was a great source of information on all aspects of my disease,  but the most unique feature of our interview included a demonstration of two instruments, a peak flow meter and a metered-dose inhaler.  She also sent home a video on the appropriate use of both pieces of equipment</a:t>
            </a:r>
            <a:r>
              <a:rPr lang="en-US" dirty="0" smtClean="0"/>
              <a:t>.</a:t>
            </a:r>
          </a:p>
          <a:p>
            <a:r>
              <a:rPr lang="en-US" dirty="0"/>
              <a:t>According  to the information in the Encarta encyclopedia, many Americans, besides me,  have asthma and that number has increased dramatically in the last 20 years.   “ More than 17 million Americans suffer from asthma, with nearly 5 million cases occurring in children under age 18. In the United States, asthma causes 5,500 deaths each year… Among all Americans, the prevalence of asthma increased more than 60 percent between 1982 and 1994.” (1) </a:t>
            </a:r>
            <a:endParaRPr lang="en-US" dirty="0"/>
          </a:p>
        </p:txBody>
      </p:sp>
    </p:spTree>
    <p:extLst>
      <p:ext uri="{BB962C8B-B14F-4D97-AF65-F5344CB8AC3E}">
        <p14:creationId xmlns:p14="http://schemas.microsoft.com/office/powerpoint/2010/main" val="2155154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Main </a:t>
            </a:r>
            <a:r>
              <a:rPr lang="en-US" dirty="0" smtClean="0"/>
              <a:t>Idea: What Triggers Asthma?</a:t>
            </a:r>
            <a:endParaRPr lang="en-US" dirty="0"/>
          </a:p>
        </p:txBody>
      </p:sp>
      <p:sp>
        <p:nvSpPr>
          <p:cNvPr id="3" name="Content Placeholder 2"/>
          <p:cNvSpPr>
            <a:spLocks noGrp="1"/>
          </p:cNvSpPr>
          <p:nvPr>
            <p:ph idx="1"/>
          </p:nvPr>
        </p:nvSpPr>
        <p:spPr/>
        <p:txBody>
          <a:bodyPr>
            <a:normAutofit fontScale="92500"/>
          </a:bodyPr>
          <a:lstStyle/>
          <a:p>
            <a:r>
              <a:rPr lang="en-US" dirty="0"/>
              <a:t>Numerous substances can trigger an asthma attack of  coughing, wheezing, and shortness of breath.  Allergens constitute the largest category of triggers (</a:t>
            </a:r>
            <a:r>
              <a:rPr lang="en-US" dirty="0" err="1"/>
              <a:t>Abramowicz</a:t>
            </a:r>
            <a:r>
              <a:rPr lang="en-US" dirty="0"/>
              <a:t>). </a:t>
            </a:r>
            <a:endParaRPr lang="en-US" dirty="0" smtClean="0"/>
          </a:p>
          <a:p>
            <a:r>
              <a:rPr lang="en-US" dirty="0"/>
              <a:t>According to Susan Berg, “Allergens are substances that produce an allergic reaction  in people who are sensitive to them.”  Common allergens are pollens from plants, animal dander, dust mites,   mold and mildew (23). </a:t>
            </a:r>
            <a:endParaRPr lang="en-US" dirty="0" smtClean="0"/>
          </a:p>
        </p:txBody>
      </p:sp>
    </p:spTree>
    <p:extLst>
      <p:ext uri="{BB962C8B-B14F-4D97-AF65-F5344CB8AC3E}">
        <p14:creationId xmlns:p14="http://schemas.microsoft.com/office/powerpoint/2010/main" val="196044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 </a:t>
            </a:r>
            <a:r>
              <a:rPr lang="en-US" dirty="0" smtClean="0"/>
              <a:t>Idea: What can I do to stop asthma attacks?</a:t>
            </a:r>
            <a:endParaRPr lang="en-US" dirty="0"/>
          </a:p>
        </p:txBody>
      </p:sp>
      <p:sp>
        <p:nvSpPr>
          <p:cNvPr id="3" name="Content Placeholder 2"/>
          <p:cNvSpPr>
            <a:spLocks noGrp="1"/>
          </p:cNvSpPr>
          <p:nvPr>
            <p:ph idx="1"/>
          </p:nvPr>
        </p:nvSpPr>
        <p:spPr/>
        <p:txBody>
          <a:bodyPr>
            <a:normAutofit fontScale="70000" lnSpcReduction="20000"/>
          </a:bodyPr>
          <a:lstStyle/>
          <a:p>
            <a:r>
              <a:rPr lang="en-US" dirty="0"/>
              <a:t>If I am allergic to certain pollens, I can reduce the chances of an asthma episode by staying indoors when those pollens are in the air</a:t>
            </a:r>
            <a:r>
              <a:rPr lang="en-US" dirty="0" smtClean="0"/>
              <a:t>.</a:t>
            </a:r>
          </a:p>
          <a:p>
            <a:r>
              <a:rPr lang="en-US" dirty="0"/>
              <a:t>Indoors, I can reduce the risk of an episode by using the air conditioner to circulate air while keeping windows and doors closed to keep pollens out.  Cleaning the air with an air cleaning device can reduce dust mites, mold </a:t>
            </a:r>
            <a:r>
              <a:rPr lang="en-US" dirty="0" err="1"/>
              <a:t>sporse</a:t>
            </a:r>
            <a:r>
              <a:rPr lang="en-US" dirty="0"/>
              <a:t>, and other indoor allergens (“85 % of Americans</a:t>
            </a:r>
            <a:r>
              <a:rPr lang="en-US" dirty="0" smtClean="0"/>
              <a:t>”).</a:t>
            </a:r>
          </a:p>
          <a:p>
            <a:r>
              <a:rPr lang="en-US" dirty="0"/>
              <a:t>Two instruments are commonly used in the treatment of asthma.  The first is called a peak flow meter.  This is a tube about six inches long; its purpose is to measure your ability to push air out of your lungs.  When you exhale into it, you can determine if your lungs are working at their capacity.  If they are not, you know it is time to take some medication, often with a metered-dose inhaler (Peak Flow Meters). </a:t>
            </a:r>
            <a:endParaRPr lang="en-US" dirty="0"/>
          </a:p>
        </p:txBody>
      </p:sp>
    </p:spTree>
    <p:extLst>
      <p:ext uri="{BB962C8B-B14F-4D97-AF65-F5344CB8AC3E}">
        <p14:creationId xmlns:p14="http://schemas.microsoft.com/office/powerpoint/2010/main" val="18980397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err="1" smtClean="0"/>
              <a:t>Abramowicz</a:t>
            </a:r>
            <a:r>
              <a:rPr lang="en-US" dirty="0"/>
              <a:t>, Mark. “Asthma, Bronchial.”  Microsoft Encarta 98 Encyclopedia. CD-ROM. </a:t>
            </a:r>
            <a:r>
              <a:rPr lang="en-US" dirty="0" err="1"/>
              <a:t>Microsoftpor</a:t>
            </a:r>
            <a:r>
              <a:rPr lang="en-US" dirty="0" smtClean="0"/>
              <a:t>.,</a:t>
            </a:r>
          </a:p>
          <a:p>
            <a:pPr marL="0" indent="0">
              <a:buNone/>
            </a:pPr>
            <a:r>
              <a:rPr lang="en-US" dirty="0"/>
              <a:t>	</a:t>
            </a:r>
            <a:r>
              <a:rPr lang="en-US" dirty="0" smtClean="0"/>
              <a:t>1993-97</a:t>
            </a:r>
            <a:r>
              <a:rPr lang="en-US" dirty="0"/>
              <a:t>.</a:t>
            </a:r>
          </a:p>
          <a:p>
            <a:pPr marL="0" indent="0">
              <a:buNone/>
            </a:pPr>
            <a:endParaRPr lang="en-US" dirty="0" smtClean="0"/>
          </a:p>
          <a:p>
            <a:pPr marL="0" indent="0">
              <a:buNone/>
            </a:pPr>
            <a:r>
              <a:rPr lang="en-US" dirty="0" smtClean="0"/>
              <a:t>Anders</a:t>
            </a:r>
            <a:r>
              <a:rPr lang="en-US" dirty="0"/>
              <a:t>, Emma R., M.C. Personal interview.  12 Apr. 1999</a:t>
            </a:r>
            <a:r>
              <a:rPr lang="en-US" dirty="0" smtClean="0"/>
              <a:t>.</a:t>
            </a:r>
          </a:p>
          <a:p>
            <a:pPr marL="0" indent="0">
              <a:buNone/>
            </a:pPr>
            <a:endParaRPr lang="en-US" dirty="0"/>
          </a:p>
          <a:p>
            <a:pPr marL="0" indent="0">
              <a:buNone/>
            </a:pPr>
            <a:r>
              <a:rPr lang="en-US" dirty="0"/>
              <a:t>“Asthma.”  The Merck Manual of Medical Information.  Whitehouse Station: N.J. Merck </a:t>
            </a:r>
            <a:r>
              <a:rPr lang="en-US" dirty="0" smtClean="0"/>
              <a:t>Research</a:t>
            </a:r>
          </a:p>
          <a:p>
            <a:pPr marL="0" indent="0">
              <a:buNone/>
            </a:pPr>
            <a:r>
              <a:rPr lang="en-US" dirty="0"/>
              <a:t> </a:t>
            </a:r>
            <a:r>
              <a:rPr lang="en-US" dirty="0" smtClean="0"/>
              <a:t>	Laboratories</a:t>
            </a:r>
            <a:r>
              <a:rPr lang="en-US" dirty="0"/>
              <a:t>, 2003</a:t>
            </a:r>
            <a:r>
              <a:rPr lang="en-US" dirty="0" smtClean="0"/>
              <a:t>.</a:t>
            </a:r>
          </a:p>
          <a:p>
            <a:pPr marL="0" indent="0">
              <a:buNone/>
            </a:pPr>
            <a:endParaRPr lang="en-US" dirty="0"/>
          </a:p>
          <a:p>
            <a:pPr marL="0" indent="0">
              <a:buNone/>
            </a:pPr>
            <a:r>
              <a:rPr lang="en-US" dirty="0"/>
              <a:t>“Asthma Medicines.” American Lung Association Web site.  American Lung </a:t>
            </a:r>
            <a:r>
              <a:rPr lang="en-US" dirty="0" err="1"/>
              <a:t>Assocition</a:t>
            </a:r>
            <a:r>
              <a:rPr lang="en-US" dirty="0"/>
              <a:t>.  15 Apr. 1999. </a:t>
            </a:r>
            <a:endParaRPr lang="en-US" dirty="0" smtClean="0"/>
          </a:p>
          <a:p>
            <a:pPr marL="0" indent="0">
              <a:buNone/>
            </a:pPr>
            <a:r>
              <a:rPr lang="en-US" dirty="0"/>
              <a:t>	</a:t>
            </a:r>
            <a:r>
              <a:rPr lang="en-US" dirty="0" smtClean="0"/>
              <a:t>&lt;</a:t>
            </a:r>
            <a:r>
              <a:rPr lang="en-US" dirty="0"/>
              <a:t>http://www.lungusa.org / </a:t>
            </a:r>
            <a:r>
              <a:rPr lang="en-US" dirty="0" err="1"/>
              <a:t>asathma</a:t>
            </a:r>
            <a:r>
              <a:rPr lang="en-US" dirty="0"/>
              <a:t> / astasmeds2.html</a:t>
            </a:r>
            <a:r>
              <a:rPr lang="en-US" dirty="0" smtClean="0"/>
              <a:t>&gt;.</a:t>
            </a:r>
          </a:p>
          <a:p>
            <a:pPr marL="0" indent="0">
              <a:buNone/>
            </a:pPr>
            <a:endParaRPr lang="en-US" dirty="0"/>
          </a:p>
          <a:p>
            <a:pPr marL="0" indent="0">
              <a:buNone/>
            </a:pPr>
            <a:r>
              <a:rPr lang="en-US" dirty="0"/>
              <a:t>Berg, Susan.  “Recently Diagnosed with Asthma?”  Asthma  Mar.-Apr. 1999: 22-24</a:t>
            </a:r>
            <a:r>
              <a:rPr lang="en-US" dirty="0" smtClean="0"/>
              <a:t>.</a:t>
            </a:r>
          </a:p>
          <a:p>
            <a:pPr marL="0" indent="0">
              <a:buNone/>
            </a:pPr>
            <a:endParaRPr lang="en-US" dirty="0"/>
          </a:p>
          <a:p>
            <a:pPr marL="0" indent="0">
              <a:buNone/>
            </a:pPr>
            <a:r>
              <a:rPr lang="en-US" dirty="0"/>
              <a:t>“85% of Americans Don’t Know the Air in Their Homes May Be Hazardous to Their Health.” </a:t>
            </a:r>
            <a:r>
              <a:rPr lang="en-US" dirty="0" smtClean="0"/>
              <a:t>American</a:t>
            </a:r>
          </a:p>
          <a:p>
            <a:pPr marL="0" indent="0">
              <a:buNone/>
            </a:pPr>
            <a:r>
              <a:rPr lang="en-US" dirty="0"/>
              <a:t>	</a:t>
            </a:r>
            <a:r>
              <a:rPr lang="en-US" dirty="0" smtClean="0"/>
              <a:t>Lung </a:t>
            </a:r>
            <a:r>
              <a:rPr lang="en-US" dirty="0"/>
              <a:t>Association Web site.  24 Mar. 1999. American Lung Association.  15 Apr. 1999</a:t>
            </a:r>
            <a:r>
              <a:rPr lang="en-US"/>
              <a:t>.  </a:t>
            </a:r>
            <a:r>
              <a:rPr lang="en-US" smtClean="0"/>
              <a:t>	&lt;</a:t>
            </a:r>
            <a:r>
              <a:rPr lang="en-US" dirty="0"/>
              <a:t>http://www.lungusa.org/press/association/85percent.html</a:t>
            </a:r>
            <a:r>
              <a:rPr lang="en-US" dirty="0" smtClean="0"/>
              <a:t>&gt;.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046768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542</Words>
  <Application>Microsoft Office PowerPoint</Application>
  <PresentationFormat>On-screen Show (4:3)</PresentationFormat>
  <Paragraphs>34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Topic: Asthma</vt:lpstr>
      <vt:lpstr>Introduction (explain why you chose this topic)</vt:lpstr>
      <vt:lpstr>Main Idea: What is Asthma?</vt:lpstr>
      <vt:lpstr>Main Idea: What Triggers Asthma?</vt:lpstr>
      <vt:lpstr>Main Idea: What can I do to stop asthma attacks?</vt:lpstr>
      <vt:lpstr>Works Cited</vt:lpstr>
    </vt:vector>
  </TitlesOfParts>
  <Company>Willoughby-Eastlake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Topic:______________________</dc:title>
  <dc:creator>Willoughby-Eastlake Schools</dc:creator>
  <cp:lastModifiedBy>weclient</cp:lastModifiedBy>
  <cp:revision>10</cp:revision>
  <cp:lastPrinted>2013-04-17T14:09:32Z</cp:lastPrinted>
  <dcterms:created xsi:type="dcterms:W3CDTF">2013-04-17T13:57:48Z</dcterms:created>
  <dcterms:modified xsi:type="dcterms:W3CDTF">2013-04-20T12:52:21Z</dcterms:modified>
</cp:coreProperties>
</file>