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605D4D2-097C-427D-834B-B635892C0DF2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EF7E2C4-2417-4EE8-9E40-310614E3B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557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68AB3-E043-4EE1-B2BC-49F94B84C65C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7803F-9E66-472B-B3D9-1F2491CF9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727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68AB3-E043-4EE1-B2BC-49F94B84C65C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7803F-9E66-472B-B3D9-1F2491CF9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732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68AB3-E043-4EE1-B2BC-49F94B84C65C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7803F-9E66-472B-B3D9-1F2491CF9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749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68AB3-E043-4EE1-B2BC-49F94B84C65C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7803F-9E66-472B-B3D9-1F2491CF9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37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68AB3-E043-4EE1-B2BC-49F94B84C65C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7803F-9E66-472B-B3D9-1F2491CF9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714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68AB3-E043-4EE1-B2BC-49F94B84C65C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7803F-9E66-472B-B3D9-1F2491CF9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657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68AB3-E043-4EE1-B2BC-49F94B84C65C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7803F-9E66-472B-B3D9-1F2491CF9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143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68AB3-E043-4EE1-B2BC-49F94B84C65C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7803F-9E66-472B-B3D9-1F2491CF9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873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68AB3-E043-4EE1-B2BC-49F94B84C65C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7803F-9E66-472B-B3D9-1F2491CF9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364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68AB3-E043-4EE1-B2BC-49F94B84C65C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7803F-9E66-472B-B3D9-1F2491CF9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875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68AB3-E043-4EE1-B2BC-49F94B84C65C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7803F-9E66-472B-B3D9-1F2491CF9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420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B68AB3-E043-4EE1-B2BC-49F94B84C65C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7803F-9E66-472B-B3D9-1F2491CF9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378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Topic:______________________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Name:________________________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0036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Reflection on Research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__________________________________________________________________________</a:t>
            </a:r>
          </a:p>
          <a:p>
            <a:r>
              <a:rPr lang="en-US" dirty="0" smtClean="0"/>
              <a:t>__________________________________________________________________________</a:t>
            </a:r>
          </a:p>
          <a:p>
            <a:r>
              <a:rPr lang="en-US" dirty="0" smtClean="0"/>
              <a:t>__________________________________________________________________________</a:t>
            </a:r>
          </a:p>
          <a:p>
            <a:r>
              <a:rPr lang="en-US" dirty="0" smtClean="0"/>
              <a:t>__________________________________________________________________________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6755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6768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</a:t>
            </a:r>
            <a:br>
              <a:rPr lang="en-US" dirty="0" smtClean="0"/>
            </a:br>
            <a:r>
              <a:rPr lang="en-US" sz="2400" dirty="0" smtClean="0"/>
              <a:t>(explain why you chose this topic)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__________________________________________________________________________</a:t>
            </a:r>
          </a:p>
          <a:p>
            <a:r>
              <a:rPr lang="en-US" dirty="0" smtClean="0"/>
              <a:t>__________________________________________________________________________</a:t>
            </a:r>
          </a:p>
          <a:p>
            <a:r>
              <a:rPr lang="en-US" dirty="0" smtClean="0"/>
              <a:t>__________________________________________________________________________</a:t>
            </a:r>
          </a:p>
          <a:p>
            <a:r>
              <a:rPr lang="en-US" dirty="0" smtClean="0"/>
              <a:t>__________________________________________________________________________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8767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Main Idea:____________________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__________________________________________________________________________</a:t>
            </a:r>
          </a:p>
          <a:p>
            <a:r>
              <a:rPr lang="en-US" dirty="0" smtClean="0"/>
              <a:t>__________________________________________________________________________</a:t>
            </a:r>
          </a:p>
          <a:p>
            <a:r>
              <a:rPr lang="en-US" dirty="0" smtClean="0"/>
              <a:t>__________________________________________________________________________</a:t>
            </a:r>
          </a:p>
          <a:p>
            <a:r>
              <a:rPr lang="en-US" dirty="0" smtClean="0"/>
              <a:t>__________________________________________________________________________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5154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Main Idea:____________________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__________________________________________________________________________</a:t>
            </a:r>
          </a:p>
          <a:p>
            <a:r>
              <a:rPr lang="en-US" dirty="0" smtClean="0"/>
              <a:t>__________________________________________________________________________</a:t>
            </a:r>
          </a:p>
          <a:p>
            <a:r>
              <a:rPr lang="en-US" dirty="0" smtClean="0"/>
              <a:t>__________________________________________________________________________</a:t>
            </a:r>
          </a:p>
          <a:p>
            <a:r>
              <a:rPr lang="en-US" dirty="0" smtClean="0"/>
              <a:t>__________________________________________________________________________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442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Main Idea:____________________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__________________________________________________________________________</a:t>
            </a:r>
          </a:p>
          <a:p>
            <a:r>
              <a:rPr lang="en-US" dirty="0" smtClean="0"/>
              <a:t>__________________________________________________________________________</a:t>
            </a:r>
          </a:p>
          <a:p>
            <a:r>
              <a:rPr lang="en-US" dirty="0" smtClean="0"/>
              <a:t>__________________________________________________________________________</a:t>
            </a:r>
          </a:p>
          <a:p>
            <a:r>
              <a:rPr lang="en-US" dirty="0" smtClean="0"/>
              <a:t>__________________________________________________________________________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039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Main Idea:____________________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__________________________________________________________________________</a:t>
            </a:r>
          </a:p>
          <a:p>
            <a:r>
              <a:rPr lang="en-US" dirty="0" smtClean="0"/>
              <a:t>__________________________________________________________________________</a:t>
            </a:r>
          </a:p>
          <a:p>
            <a:r>
              <a:rPr lang="en-US" dirty="0" smtClean="0"/>
              <a:t>__________________________________________________________________________</a:t>
            </a:r>
          </a:p>
          <a:p>
            <a:r>
              <a:rPr lang="en-US" dirty="0" smtClean="0"/>
              <a:t>__________________________________________________________________________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572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Main Idea:____________________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__________________________________________________________________________</a:t>
            </a:r>
          </a:p>
          <a:p>
            <a:r>
              <a:rPr lang="en-US" dirty="0" smtClean="0"/>
              <a:t>__________________________________________________________________________</a:t>
            </a:r>
          </a:p>
          <a:p>
            <a:r>
              <a:rPr lang="en-US" dirty="0" smtClean="0"/>
              <a:t>__________________________________________________________________________</a:t>
            </a:r>
          </a:p>
          <a:p>
            <a:r>
              <a:rPr lang="en-US" dirty="0" smtClean="0"/>
              <a:t>__________________________________________________________________________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155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Main Idea:____________________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__________________________________________________________________________</a:t>
            </a:r>
          </a:p>
          <a:p>
            <a:r>
              <a:rPr lang="en-US" dirty="0" smtClean="0"/>
              <a:t>__________________________________________________________________________</a:t>
            </a:r>
          </a:p>
          <a:p>
            <a:r>
              <a:rPr lang="en-US" dirty="0" smtClean="0"/>
              <a:t>__________________________________________________________________________</a:t>
            </a:r>
          </a:p>
          <a:p>
            <a:r>
              <a:rPr lang="en-US" dirty="0" smtClean="0"/>
              <a:t>__________________________________________________________________________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863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__________________________________________________________________________</a:t>
            </a:r>
          </a:p>
          <a:p>
            <a:r>
              <a:rPr lang="en-US" dirty="0" smtClean="0"/>
              <a:t>__________________________________________________________________________</a:t>
            </a:r>
          </a:p>
          <a:p>
            <a:r>
              <a:rPr lang="en-US" dirty="0" smtClean="0"/>
              <a:t>__________________________________________________________________________</a:t>
            </a:r>
          </a:p>
          <a:p>
            <a:r>
              <a:rPr lang="en-US" dirty="0" smtClean="0"/>
              <a:t>__________________________________________________________________________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17978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68</Words>
  <Application>Microsoft Office PowerPoint</Application>
  <PresentationFormat>On-screen Show (4:3)</PresentationFormat>
  <Paragraphs>48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Topic:______________________</vt:lpstr>
      <vt:lpstr>Introduction (explain why you chose this topic)</vt:lpstr>
      <vt:lpstr>Main Idea:____________________</vt:lpstr>
      <vt:lpstr>Main Idea:____________________</vt:lpstr>
      <vt:lpstr>Main Idea:____________________</vt:lpstr>
      <vt:lpstr>Main Idea:____________________</vt:lpstr>
      <vt:lpstr>Main Idea:____________________</vt:lpstr>
      <vt:lpstr>Main Idea:____________________</vt:lpstr>
      <vt:lpstr>What I Learned</vt:lpstr>
      <vt:lpstr>Reflection on Research Process</vt:lpstr>
      <vt:lpstr>Works Cited</vt:lpstr>
    </vt:vector>
  </TitlesOfParts>
  <Company>Willoughby-Eastlake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Topic:______________________</dc:title>
  <dc:creator>Willoughby-Eastlake Schools</dc:creator>
  <cp:lastModifiedBy>Willoughby-Eastlake Schools</cp:lastModifiedBy>
  <cp:revision>5</cp:revision>
  <cp:lastPrinted>2013-04-17T14:09:32Z</cp:lastPrinted>
  <dcterms:created xsi:type="dcterms:W3CDTF">2013-04-17T13:57:48Z</dcterms:created>
  <dcterms:modified xsi:type="dcterms:W3CDTF">2013-04-17T14:09:37Z</dcterms:modified>
</cp:coreProperties>
</file>